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8" r:id="rId2"/>
    <p:sldId id="346" r:id="rId3"/>
    <p:sldId id="356" r:id="rId4"/>
    <p:sldId id="357" r:id="rId5"/>
    <p:sldId id="358" r:id="rId6"/>
    <p:sldId id="359" r:id="rId7"/>
    <p:sldId id="343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  <a:srgbClr val="638DEB"/>
    <a:srgbClr val="00458B"/>
    <a:srgbClr val="6600CC"/>
    <a:srgbClr val="0033CC"/>
    <a:srgbClr val="3366FF"/>
    <a:srgbClr val="FF6600"/>
    <a:srgbClr val="FF3300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71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80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308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A5172-4A66-4199-8C96-CE7D6B1695B9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07D33E-CF9F-404E-8543-65C1CC0746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13898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07D33E-CF9F-404E-8543-65C1CC0746E3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96036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894994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Google Shape;682;p31:notes"/>
          <p:cNvSpPr txBox="1">
            <a:spLocks noGrp="1"/>
          </p:cNvSpPr>
          <p:nvPr>
            <p:ph type="body" idx="1"/>
          </p:nvPr>
        </p:nvSpPr>
        <p:spPr>
          <a:xfrm>
            <a:off x="685800" y="4787126"/>
            <a:ext cx="5486400" cy="391674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3" name="Google Shape;683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060647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E7515-FB0F-49DE-AB36-09C42F7E7489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D9A40-0DA0-4CFA-8685-C506D2D01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0358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E7515-FB0F-49DE-AB36-09C42F7E7489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D9A40-0DA0-4CFA-8685-C506D2D01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63771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E7515-FB0F-49DE-AB36-09C42F7E7489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D9A40-0DA0-4CFA-8685-C506D2D01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59999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E7515-FB0F-49DE-AB36-09C42F7E7489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D9A40-0DA0-4CFA-8685-C506D2D01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1596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E7515-FB0F-49DE-AB36-09C42F7E7489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D9A40-0DA0-4CFA-8685-C506D2D01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6429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E7515-FB0F-49DE-AB36-09C42F7E7489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D9A40-0DA0-4CFA-8685-C506D2D01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4345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E7515-FB0F-49DE-AB36-09C42F7E7489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D9A40-0DA0-4CFA-8685-C506D2D01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0417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E7515-FB0F-49DE-AB36-09C42F7E7489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D9A40-0DA0-4CFA-8685-C506D2D01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58542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E7515-FB0F-49DE-AB36-09C42F7E7489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D9A40-0DA0-4CFA-8685-C506D2D01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7081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E7515-FB0F-49DE-AB36-09C42F7E7489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D9A40-0DA0-4CFA-8685-C506D2D01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23548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E7515-FB0F-49DE-AB36-09C42F7E7489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D9A40-0DA0-4CFA-8685-C506D2D01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70313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3E7515-FB0F-49DE-AB36-09C42F7E7489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1D9A40-0DA0-4CFA-8685-C506D2D01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4728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0" y="7434"/>
            <a:ext cx="12191999" cy="6850566"/>
          </a:xfrm>
          <a:prstGeom prst="rect">
            <a:avLst/>
          </a:prstGeom>
          <a:solidFill>
            <a:srgbClr val="0045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60C8FDE2-8D69-4B57-93C8-9DBBB978A578}"/>
              </a:ext>
            </a:extLst>
          </p:cNvPr>
          <p:cNvSpPr/>
          <p:nvPr/>
        </p:nvSpPr>
        <p:spPr>
          <a:xfrm>
            <a:off x="1205333" y="4381501"/>
            <a:ext cx="3321620" cy="1737198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CBAB5B58-D96C-46D6-80D2-344F99BBC81D}"/>
              </a:ext>
            </a:extLst>
          </p:cNvPr>
          <p:cNvSpPr/>
          <p:nvPr/>
        </p:nvSpPr>
        <p:spPr>
          <a:xfrm>
            <a:off x="1682456" y="3904456"/>
            <a:ext cx="100013" cy="2595563"/>
          </a:xfrm>
          <a:prstGeom prst="rect">
            <a:avLst/>
          </a:prstGeom>
          <a:solidFill>
            <a:srgbClr val="6600CC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60C8FDE2-8D69-4B57-93C8-9DBBB978A578}"/>
              </a:ext>
            </a:extLst>
          </p:cNvPr>
          <p:cNvSpPr/>
          <p:nvPr/>
        </p:nvSpPr>
        <p:spPr>
          <a:xfrm>
            <a:off x="8585396" y="4381501"/>
            <a:ext cx="3613660" cy="1737198"/>
          </a:xfrm>
          <a:prstGeom prst="rect">
            <a:avLst/>
          </a:prstGeom>
          <a:solidFill>
            <a:schemeClr val="bg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60C8FDE2-8D69-4B57-93C8-9DBBB978A578}"/>
              </a:ext>
            </a:extLst>
          </p:cNvPr>
          <p:cNvSpPr/>
          <p:nvPr/>
        </p:nvSpPr>
        <p:spPr>
          <a:xfrm>
            <a:off x="0" y="4381501"/>
            <a:ext cx="993776" cy="1737198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2154651" y="3261247"/>
            <a:ext cx="1337447" cy="1336619"/>
          </a:xfrm>
          <a:prstGeom prst="rect">
            <a:avLst/>
          </a:prstGeom>
          <a:solidFill>
            <a:srgbClr val="92D05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3928193" y="5151730"/>
            <a:ext cx="1337447" cy="1336619"/>
          </a:xfrm>
          <a:prstGeom prst="rect">
            <a:avLst/>
          </a:prstGeom>
          <a:solidFill>
            <a:srgbClr val="6600CC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2787954" y="4850382"/>
            <a:ext cx="704144" cy="703708"/>
          </a:xfrm>
          <a:prstGeom prst="rect">
            <a:avLst/>
          </a:prstGeom>
          <a:solidFill>
            <a:schemeClr val="accent4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2787954" y="1555265"/>
            <a:ext cx="704144" cy="703708"/>
          </a:xfrm>
          <a:prstGeom prst="rect">
            <a:avLst/>
          </a:prstGeom>
          <a:solidFill>
            <a:srgbClr val="6600CC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8321" y="2389556"/>
            <a:ext cx="3845685" cy="1802665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14A3571-C3D2-44B4-AFBE-553F709271C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888" y="498876"/>
            <a:ext cx="1920407" cy="575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5665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362" y="149090"/>
            <a:ext cx="777104" cy="961666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788276" y="340982"/>
            <a:ext cx="10678510" cy="153954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Aft>
                <a:spcPts val="600"/>
              </a:spcAft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Федеральное государственное бюджетное образовательное учреждение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высшего образования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Сибирский государственный университет телекоммуникаций и информатики</a:t>
            </a:r>
            <a:b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Кафедра прикладной математики и кибернетики института информатики и вычислительной техники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835454" y="1913446"/>
            <a:ext cx="8000715" cy="12017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lnSpc>
                <a:spcPct val="110000"/>
              </a:lnSpc>
              <a:spcAft>
                <a:spcPts val="0"/>
              </a:spcAft>
              <a:defRPr/>
            </a:pP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ВЫПУСКНАЯ КВАЛИФИКАЦИОННАЯ</a:t>
            </a:r>
            <a:b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БАКАЛАВРА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41737" y="3101533"/>
            <a:ext cx="11834649" cy="1081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Название выпускной</a:t>
            </a:r>
            <a:b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квалификационной работы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6869513" y="4303272"/>
            <a:ext cx="4860032" cy="18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 </a:t>
            </a:r>
            <a:r>
              <a:rPr 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группы </a:t>
            </a:r>
            <a:r>
              <a:rPr lang="ru-RU" sz="2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ИП-811</a:t>
            </a:r>
            <a:endParaRPr lang="ru-RU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Иванов Иван Иванович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д.т.н. профессор Петров Петр Петрович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587061" y="6355803"/>
            <a:ext cx="9144000" cy="285750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lnSpc>
                <a:spcPct val="120000"/>
              </a:lnSpc>
              <a:spcAft>
                <a:spcPts val="0"/>
              </a:spcAft>
              <a:defRPr/>
            </a:pPr>
            <a:r>
              <a:rPr lang="ru-RU" sz="20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Новосибирск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0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20</a:t>
            </a:r>
            <a:r>
              <a:rPr lang="en-US" sz="20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</a:t>
            </a:r>
            <a:r>
              <a:rPr lang="ru-RU" sz="20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A303C16-3B60-43CC-93D7-57BF3CB95D5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69" y="322743"/>
            <a:ext cx="2050659" cy="61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7514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5137" y="1237046"/>
            <a:ext cx="10597055" cy="5352940"/>
          </a:xfrm>
        </p:spPr>
        <p:txBody>
          <a:bodyPr>
            <a:normAutofit/>
          </a:bodyPr>
          <a:lstStyle/>
          <a:p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362" y="149090"/>
            <a:ext cx="777104" cy="961666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398432" y="385590"/>
            <a:ext cx="4705044" cy="47625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ПОСТАНОВКА ЗАДАЧИ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F7C6485-8EDC-46A6-B8FA-A534F58DF03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69" y="322743"/>
            <a:ext cx="2050659" cy="61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3533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5137" y="1237046"/>
            <a:ext cx="10597055" cy="5352940"/>
          </a:xfrm>
        </p:spPr>
        <p:txBody>
          <a:bodyPr>
            <a:normAutofit/>
          </a:bodyPr>
          <a:lstStyle/>
          <a:p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362" y="149090"/>
            <a:ext cx="777104" cy="961666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398432" y="385590"/>
            <a:ext cx="4925761" cy="47625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РАЗРАБОТКИ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505DB7F-88A3-4318-A799-77BA429ABF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69" y="322743"/>
            <a:ext cx="2050659" cy="61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2178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5137" y="1237046"/>
            <a:ext cx="10597055" cy="5352940"/>
          </a:xfrm>
        </p:spPr>
        <p:txBody>
          <a:bodyPr>
            <a:normAutofit/>
          </a:bodyPr>
          <a:lstStyle/>
          <a:p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362" y="149090"/>
            <a:ext cx="777104" cy="961666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398432" y="385590"/>
            <a:ext cx="5262092" cy="47625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 РАЗРАБОТКИ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D660985-2354-43D3-ACE3-AF5CEE0B89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69" y="322743"/>
            <a:ext cx="2050659" cy="61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9108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5137" y="1237046"/>
            <a:ext cx="10597055" cy="5352940"/>
          </a:xfrm>
        </p:spPr>
        <p:txBody>
          <a:bodyPr>
            <a:normAutofit/>
          </a:bodyPr>
          <a:lstStyle/>
          <a:p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362" y="149090"/>
            <a:ext cx="777104" cy="961666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680694" y="301508"/>
            <a:ext cx="3002368" cy="47625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6A8D021-1BB4-4BF3-9381-385F7F46B4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69" y="322743"/>
            <a:ext cx="2050659" cy="61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0416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88;p1"/>
          <p:cNvSpPr/>
          <p:nvPr/>
        </p:nvSpPr>
        <p:spPr>
          <a:xfrm>
            <a:off x="0" y="77773"/>
            <a:ext cx="12191999" cy="6850566"/>
          </a:xfrm>
          <a:prstGeom prst="rect">
            <a:avLst/>
          </a:prstGeom>
          <a:solidFill>
            <a:srgbClr val="083AA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6" name="Google Shape;686;p31"/>
          <p:cNvSpPr/>
          <p:nvPr/>
        </p:nvSpPr>
        <p:spPr>
          <a:xfrm>
            <a:off x="11012488" y="4877823"/>
            <a:ext cx="1179512" cy="3190584"/>
          </a:xfrm>
          <a:prstGeom prst="rect">
            <a:avLst/>
          </a:prstGeom>
          <a:solidFill>
            <a:srgbClr val="6600CC">
              <a:alpha val="1490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7" name="Google Shape;687;p31"/>
          <p:cNvSpPr/>
          <p:nvPr/>
        </p:nvSpPr>
        <p:spPr>
          <a:xfrm>
            <a:off x="0" y="4877823"/>
            <a:ext cx="3194538" cy="3190584"/>
          </a:xfrm>
          <a:prstGeom prst="rect">
            <a:avLst/>
          </a:prstGeom>
          <a:solidFill>
            <a:srgbClr val="6600CC">
              <a:alpha val="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8" name="Google Shape;688;p31"/>
          <p:cNvSpPr/>
          <p:nvPr/>
        </p:nvSpPr>
        <p:spPr>
          <a:xfrm>
            <a:off x="11185525" y="5202792"/>
            <a:ext cx="1006475" cy="2048353"/>
          </a:xfrm>
          <a:prstGeom prst="rect">
            <a:avLst/>
          </a:prstGeom>
          <a:solidFill>
            <a:schemeClr val="lt1">
              <a:alpha val="17647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9" name="Google Shape;689;p31"/>
          <p:cNvSpPr/>
          <p:nvPr/>
        </p:nvSpPr>
        <p:spPr>
          <a:xfrm>
            <a:off x="358356" y="5365352"/>
            <a:ext cx="100012" cy="2855119"/>
          </a:xfrm>
          <a:prstGeom prst="rect">
            <a:avLst/>
          </a:prstGeom>
          <a:solidFill>
            <a:srgbClr val="6600CC">
              <a:alpha val="3490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0" name="Google Shape;690;p31"/>
          <p:cNvSpPr/>
          <p:nvPr/>
        </p:nvSpPr>
        <p:spPr>
          <a:xfrm>
            <a:off x="11428786" y="5365353"/>
            <a:ext cx="100013" cy="2855119"/>
          </a:xfrm>
          <a:prstGeom prst="rect">
            <a:avLst/>
          </a:prstGeom>
          <a:solidFill>
            <a:srgbClr val="6600CC">
              <a:alpha val="3490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1" name="Google Shape;691;p31"/>
          <p:cNvSpPr/>
          <p:nvPr/>
        </p:nvSpPr>
        <p:spPr>
          <a:xfrm>
            <a:off x="8801100" y="4877823"/>
            <a:ext cx="2054225" cy="3190584"/>
          </a:xfrm>
          <a:prstGeom prst="rect">
            <a:avLst/>
          </a:prstGeom>
          <a:solidFill>
            <a:srgbClr val="6600CC">
              <a:alpha val="1490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2" name="Google Shape;692;p31"/>
          <p:cNvSpPr/>
          <p:nvPr/>
        </p:nvSpPr>
        <p:spPr>
          <a:xfrm>
            <a:off x="8244358" y="5202792"/>
            <a:ext cx="2469038" cy="2048353"/>
          </a:xfrm>
          <a:prstGeom prst="rect">
            <a:avLst/>
          </a:prstGeom>
          <a:solidFill>
            <a:schemeClr val="lt1">
              <a:alpha val="17647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3" name="Google Shape;693;p31"/>
          <p:cNvSpPr/>
          <p:nvPr/>
        </p:nvSpPr>
        <p:spPr>
          <a:xfrm>
            <a:off x="0" y="5202792"/>
            <a:ext cx="993776" cy="2048353"/>
          </a:xfrm>
          <a:prstGeom prst="rect">
            <a:avLst/>
          </a:prstGeom>
          <a:solidFill>
            <a:schemeClr val="lt1">
              <a:alpha val="17647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4" name="Google Shape;694;p31"/>
          <p:cNvSpPr/>
          <p:nvPr/>
        </p:nvSpPr>
        <p:spPr>
          <a:xfrm>
            <a:off x="1597269" y="3134282"/>
            <a:ext cx="7615455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endParaRPr lang="ru-RU" sz="1600" dirty="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lvl="0" algn="ctr">
              <a:lnSpc>
                <a:spcPct val="90000"/>
              </a:lnSpc>
              <a:buClr>
                <a:schemeClr val="lt1"/>
              </a:buClr>
              <a:buSzPts val="1600"/>
            </a:pPr>
            <a:r>
              <a:rPr lang="ru-RU" sz="2800" b="1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Спасибо за внимание</a:t>
            </a: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endParaRPr lang="ru-RU" sz="1600" dirty="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695" name="Google Shape;695;p31"/>
          <p:cNvSpPr/>
          <p:nvPr/>
        </p:nvSpPr>
        <p:spPr>
          <a:xfrm>
            <a:off x="7975213" y="4220512"/>
            <a:ext cx="1337447" cy="1336619"/>
          </a:xfrm>
          <a:prstGeom prst="rect">
            <a:avLst/>
          </a:prstGeom>
          <a:solidFill>
            <a:srgbClr val="00B0F0">
              <a:alpha val="3490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6" name="Google Shape;696;p31"/>
          <p:cNvSpPr/>
          <p:nvPr/>
        </p:nvSpPr>
        <p:spPr>
          <a:xfrm>
            <a:off x="9312660" y="3196426"/>
            <a:ext cx="704144" cy="703708"/>
          </a:xfrm>
          <a:prstGeom prst="rect">
            <a:avLst/>
          </a:prstGeom>
          <a:solidFill>
            <a:srgbClr val="2E75B5">
              <a:alpha val="3490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474" y="980227"/>
            <a:ext cx="2845448" cy="1333804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A7607024-46D9-4A2E-AEB4-9300DC1FF7A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212" y="508733"/>
            <a:ext cx="1920407" cy="575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18194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2268</TotalTime>
  <Words>74</Words>
  <Application>Microsoft Office PowerPoint</Application>
  <PresentationFormat>Широкоэкранный</PresentationFormat>
  <Paragraphs>16</Paragraphs>
  <Slides>7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Марина Галкина</cp:lastModifiedBy>
  <cp:revision>158</cp:revision>
  <dcterms:created xsi:type="dcterms:W3CDTF">2019-02-20T18:18:01Z</dcterms:created>
  <dcterms:modified xsi:type="dcterms:W3CDTF">2022-05-17T08:26:31Z</dcterms:modified>
</cp:coreProperties>
</file>