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B119F-5144-4C44-B414-F9C05026D621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1359-9E85-4266-BCCC-0582EDA0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544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B119F-5144-4C44-B414-F9C05026D621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1359-9E85-4266-BCCC-0582EDA0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722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B119F-5144-4C44-B414-F9C05026D621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1359-9E85-4266-BCCC-0582EDA0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276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B119F-5144-4C44-B414-F9C05026D621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1359-9E85-4266-BCCC-0582EDA0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587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B119F-5144-4C44-B414-F9C05026D621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1359-9E85-4266-BCCC-0582EDA0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230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B119F-5144-4C44-B414-F9C05026D621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1359-9E85-4266-BCCC-0582EDA0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305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B119F-5144-4C44-B414-F9C05026D621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1359-9E85-4266-BCCC-0582EDA0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802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B119F-5144-4C44-B414-F9C05026D621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1359-9E85-4266-BCCC-0582EDA0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865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B119F-5144-4C44-B414-F9C05026D621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1359-9E85-4266-BCCC-0582EDA0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10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B119F-5144-4C44-B414-F9C05026D621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1359-9E85-4266-BCCC-0582EDA0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911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B119F-5144-4C44-B414-F9C05026D621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1359-9E85-4266-BCCC-0582EDA0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191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B119F-5144-4C44-B414-F9C05026D621}" type="datetimeFigureOut">
              <a:rPr lang="ru-RU" smtClean="0"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61359-9E85-4266-BCCC-0582EDA0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664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ladvertising.ru/top/event-management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Специфика </a:t>
            </a:r>
            <a:r>
              <a:rPr lang="ru-RU" b="1" dirty="0"/>
              <a:t>мероприятий в ходе проведения </a:t>
            </a:r>
            <a:r>
              <a:rPr lang="ru-RU" b="1" dirty="0" smtClean="0"/>
              <a:t>PR-кампании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Тема </a:t>
            </a:r>
            <a:r>
              <a:rPr lang="ru-RU" dirty="0" smtClean="0"/>
              <a:t>6</a:t>
            </a:r>
          </a:p>
          <a:p>
            <a:pPr algn="r"/>
            <a:r>
              <a:rPr lang="ru-RU" dirty="0" smtClean="0"/>
              <a:t>Курс: Организация и проведение</a:t>
            </a:r>
          </a:p>
          <a:p>
            <a:pPr algn="r"/>
            <a:r>
              <a:rPr lang="ru-RU" dirty="0" smtClean="0"/>
              <a:t> кампаний в сфере СО</a:t>
            </a:r>
          </a:p>
          <a:p>
            <a:pPr algn="r"/>
            <a:r>
              <a:rPr lang="ru-RU" dirty="0" smtClean="0"/>
              <a:t>Преподаватель: Аникина Т.А.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227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Event-management</a:t>
            </a:r>
            <a:r>
              <a:rPr lang="ru-RU" b="1" dirty="0"/>
              <a:t> или событийный маркетинг, как эффективное средство продвижения товара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6317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Рекламный рынок приближается к границе насыщения - об этом свидетельствуют плотность рекламных щитов на основных транспортных магистралях, огромное количество телевизионной рекламы, бесконечные рекламные заставки на радио, перегруженные печатной рекламой почтовые ящики...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В плотном рекламном потоке каждая отдельно взятая рекламная кампания безусловно страдает - уменьшается ее эффективность. Поэтому, возникает вполне закономерный вопрос: «А что же будет дальше?». Но рынок, как известно, саморегулирующаяся система, которая ищет выход, создавая новые более действенные рекламные инструменты.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 силу ограниченности рекламного пространства, этот поиск ведется во времени. Рынок ищет событие, которое может стать таким инструментом.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2681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/>
              <a:t>Микс</a:t>
            </a:r>
            <a:r>
              <a:rPr lang="ru-RU" b="1" dirty="0"/>
              <a:t> PR, рекламы и маркетинга</a:t>
            </a:r>
          </a:p>
          <a:p>
            <a:r>
              <a:rPr lang="ru-RU" dirty="0"/>
              <a:t>В прошлом, компании часто рассматривали отдельные элементы коммуникации как независимые виды деятельности, но, согласно маркетинговой философии настоящего времени, для достижения успеха необходимы и взаимопроникновение коммуникаций, и их интеграция.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0885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Так, </a:t>
            </a:r>
            <a:r>
              <a:rPr lang="ru-RU" u="sng" dirty="0">
                <a:hlinkClick r:id="rId2"/>
              </a:rPr>
              <a:t>событийный маркетинг</a:t>
            </a:r>
            <a:r>
              <a:rPr lang="ru-RU" dirty="0"/>
              <a:t>, находящийся на стыке направлений, представляет собой сложный </a:t>
            </a:r>
            <a:r>
              <a:rPr lang="ru-RU" dirty="0" err="1"/>
              <a:t>микс</a:t>
            </a:r>
            <a:r>
              <a:rPr lang="ru-RU" dirty="0"/>
              <a:t> из маркетинга, РR и рекламы. При этом, не столь важно, где начинается одно направление и заканчивается другое - важно то, что событийный маркетинг активизирует интересы целевой группы и эффективно работает по продвижению фирмы, ее товара и услуг.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3513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 основе событийного маркетинга лежит событие - реальное или вымышленное, организованное специально для конкретной кампании. Именно в связке с событием рассматривается комплекс предложений, которые должны привести к желаемому маркетинговому результату.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Ассоциироваться с событием, то есть быть его частью и, в то же время, иметь прямую выгоду от события, продвигая интересы компании - такова философия событийного маркетинга, выраженная в двух словах: «быть» и «иметь».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События, которые берутся за основу, могут иметь различный характер: от информационно-познавательных (конференции, конгрессы, выставки) до спортивно-развлекательных (турниры, праздники, фестивали, концерты, шоу). В рамках базовых событий, в свою очередь, могут проводиться оригинальные мероприятия, разработанные с учетом специфики деятельности компании, ее традиций и предпочтений.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3668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/>
              <a:t>С чего начинается событийный маркетинг?</a:t>
            </a:r>
            <a:endParaRPr lang="ru-RU" dirty="0"/>
          </a:p>
          <a:p>
            <a:pPr lvl="0"/>
            <a:r>
              <a:rPr lang="ru-RU" dirty="0"/>
              <a:t>Во-первых, проводится анализ плана маркетинга, имеющегося у компании, и показателей, которых необходимо достичь; </a:t>
            </a:r>
          </a:p>
          <a:p>
            <a:pPr lvl="0"/>
            <a:r>
              <a:rPr lang="ru-RU" dirty="0"/>
              <a:t>Во-вторых, определяется целевая аудитория, от которой непосредственно зависит достижение желаемых показателей; </a:t>
            </a:r>
          </a:p>
          <a:p>
            <a:pPr lvl="0"/>
            <a:r>
              <a:rPr lang="ru-RU" dirty="0"/>
              <a:t>В-третьих, выбирается само событие. Информация о целевой аудитории дает возможность определить характер события. Одним из критериев выбора является известность и популярность события среди потенциальных потребителей. Выбор события совсем не так прост, как это может показаться. Сама компания далеко не всегда располагает перечнем интересных и актуальных мероприятий, подходящих для такого случая. Достаточно широкий перечень и соответствующие рекомендации в состоянии обеспечить, пожалуй, только агентство, которое специализируется в данном направлении и сможет вести дальнейшую работу по событийному маркетингу.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8799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333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325</Words>
  <Application>Microsoft Office PowerPoint</Application>
  <PresentationFormat>Широкоэкранный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Специфика мероприятий в ходе проведения PR-кампании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Специфика мероприятий в ходе проведения PR-кампании</dc:title>
  <dc:creator>Пользователь Windows</dc:creator>
  <cp:lastModifiedBy>Пользователь Windows</cp:lastModifiedBy>
  <cp:revision>3</cp:revision>
  <dcterms:created xsi:type="dcterms:W3CDTF">2020-10-18T15:31:39Z</dcterms:created>
  <dcterms:modified xsi:type="dcterms:W3CDTF">2020-10-18T15:57:19Z</dcterms:modified>
</cp:coreProperties>
</file>