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068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8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4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8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67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8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9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8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0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17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9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12EC0D7-EDAC-4746-A064-179D31EE4FB3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80E76BF-453C-4799-BA35-18874A0BBDA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71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oYpijrGajh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2brilliant.ru/wp-content/uploads/2015/04/A-Simmons-Storitelling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Специальные мероприятия онлайн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Курс: Организация и проведение</a:t>
            </a:r>
          </a:p>
          <a:p>
            <a:pPr algn="r"/>
            <a:r>
              <a:rPr lang="ru-RU" dirty="0"/>
              <a:t>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756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/>
              <a:t>4. Нестандартные места проведения мероприятий. </a:t>
            </a:r>
          </a:p>
          <a:p>
            <a:r>
              <a:rPr lang="ru-RU" sz="2800" dirty="0"/>
              <a:t>Организаторы стали больше любить эксперименты, новыми площадками для событий становятся новые, неизвестные ранее места, такие как разнообразные </a:t>
            </a:r>
            <a:r>
              <a:rPr lang="ru-RU" sz="2800" dirty="0" err="1"/>
              <a:t>лофты</a:t>
            </a:r>
            <a:r>
              <a:rPr lang="ru-RU" sz="2800" dirty="0"/>
              <a:t>, репетиционные студии и локации, расположенные в самых неочевидных местах. Растет мода на «</a:t>
            </a:r>
            <a:r>
              <a:rPr lang="ru-RU" sz="2800" dirty="0" err="1"/>
              <a:t>pop-up</a:t>
            </a:r>
            <a:r>
              <a:rPr lang="ru-RU" sz="2800" dirty="0"/>
              <a:t>» – «всплывающие» мероприятия-сюрпризы. Это мероприятия, место для которых выбирается самое неожиданное, и полностью переделывается под бренд, превращаясь в экспериментальную площадку. Анонс такого мероприятия происходит буквально за день, таким образом, создавая </a:t>
            </a:r>
            <a:r>
              <a:rPr lang="ru-RU" sz="2800" dirty="0" err="1"/>
              <a:t>вау</a:t>
            </a:r>
            <a:r>
              <a:rPr lang="ru-RU" sz="2800" dirty="0"/>
              <a:t>-эффект. Одно из известнейших </a:t>
            </a:r>
            <a:r>
              <a:rPr lang="ru-RU" sz="2800" dirty="0" err="1"/>
              <a:t>pop-up</a:t>
            </a:r>
            <a:r>
              <a:rPr lang="ru-RU" sz="2800" dirty="0"/>
              <a:t> событий – создания полностью ледяного отеля в Швеции.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82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5. Полезные связи – </a:t>
            </a:r>
            <a:r>
              <a:rPr lang="ru-RU" sz="2800" dirty="0" err="1"/>
              <a:t>нетворкинг</a:t>
            </a:r>
            <a:r>
              <a:rPr lang="ru-RU" sz="2800" dirty="0"/>
              <a:t>. </a:t>
            </a:r>
          </a:p>
          <a:p>
            <a:r>
              <a:rPr lang="ru-RU" sz="2800" dirty="0"/>
              <a:t>Мир стал более интерактивным и открытым. Теперь одна из причин, по которым люди могут прийти на мероприятие – это общение с нужными людьми. Стали популярны мероприятия, где есть интерактивная стена, общение онлайн, с использованием тегов и других инструментов. Сегодня на каждой конференции люди обмениваются визитками и </a:t>
            </a:r>
            <a:r>
              <a:rPr lang="ru-RU" sz="2800" dirty="0" err="1"/>
              <a:t>постят</a:t>
            </a:r>
            <a:r>
              <a:rPr lang="ru-RU" sz="2800" dirty="0"/>
              <a:t> фотографии с тегами. </a:t>
            </a:r>
          </a:p>
          <a:p>
            <a:r>
              <a:rPr lang="ru-RU" sz="2800" dirty="0"/>
              <a:t>Связи – это люди, которых вы знаете и которые знают вас. Связи бывают двух видов: прямые (личное знакомство) и косвенные (вас знают люди, о которых вы даже не слышали).</a:t>
            </a:r>
          </a:p>
        </p:txBody>
      </p:sp>
    </p:spTree>
    <p:extLst>
      <p:ext uri="{BB962C8B-B14F-4D97-AF65-F5344CB8AC3E}">
        <p14:creationId xmlns:p14="http://schemas.microsoft.com/office/powerpoint/2010/main" val="2703632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6. «Эмоционально грамотные» мероприятия. </a:t>
            </a:r>
          </a:p>
          <a:p>
            <a:r>
              <a:rPr lang="ru-RU" sz="2800" dirty="0"/>
              <a:t>Это такие мероприятия, которые построены с учётом всех моральных и физических потребностей каждого посетителя: зоны отдыха, досуговые развлечения, зоны свободного общения. Все это помогает удержать аудиторию и удовлетворить все их нужды. Для организаторов нужно уметь учитывать потребности их целевых аудиторий и выстраивать разные стратегии взаимодействия.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496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7. </a:t>
            </a:r>
            <a:r>
              <a:rPr lang="ru-RU" sz="2800" dirty="0" err="1"/>
              <a:t>Геймификация</a:t>
            </a:r>
            <a:r>
              <a:rPr lang="ru-RU" sz="2800" dirty="0"/>
              <a:t> :</a:t>
            </a:r>
          </a:p>
          <a:p>
            <a:r>
              <a:rPr lang="ru-RU" sz="2800" dirty="0"/>
              <a:t>Онлайн-марафоны</a:t>
            </a:r>
          </a:p>
          <a:p>
            <a:r>
              <a:rPr lang="ru-RU" sz="2800" dirty="0"/>
              <a:t>Розыгрыши </a:t>
            </a:r>
          </a:p>
          <a:p>
            <a:r>
              <a:rPr lang="ru-RU" sz="2800" dirty="0"/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3343841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индустрия </a:t>
            </a:r>
            <a:r>
              <a:rPr lang="ru-RU" sz="2800" dirty="0" err="1"/>
              <a:t>event-management</a:t>
            </a:r>
            <a:r>
              <a:rPr lang="ru-RU" sz="2800" dirty="0"/>
              <a:t> будет адаптироваться в связи с изменением потребительского поведения и развития технологий. Исследования доказывают, что люди любят истории из жизни, поэтому тренд </a:t>
            </a:r>
            <a:r>
              <a:rPr lang="ru-RU" sz="2800" dirty="0" err="1"/>
              <a:t>сторителлинга</a:t>
            </a:r>
            <a:r>
              <a:rPr lang="ru-RU" sz="2800" dirty="0"/>
              <a:t> и взаимодействия с аудиторией везде стоит на первом месте. В связи с этим сфера будет активно продолжать своё развитие, искать новые, интересные нынешней целевой аудитории форматы проведения специальных мероприятий и активно вовлекать новые технологии, прежде всего в социальных медиа.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09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Запись онлайн – лекции</a:t>
            </a:r>
          </a:p>
          <a:p>
            <a:r>
              <a:rPr lang="en-US" dirty="0">
                <a:hlinkClick r:id="rId2"/>
              </a:rPr>
              <a:t>https://youtu.be/oYpijrGajhc</a:t>
            </a:r>
            <a:r>
              <a:rPr lang="ru-RU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32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тренды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err="1"/>
              <a:t>Симмонс</a:t>
            </a:r>
            <a:r>
              <a:rPr lang="ru-RU" sz="2800" dirty="0"/>
              <a:t> А. в своей книге «</a:t>
            </a:r>
            <a:r>
              <a:rPr lang="ru-RU" sz="2800" dirty="0" err="1"/>
              <a:t>Сторителлинг</a:t>
            </a:r>
            <a:r>
              <a:rPr lang="ru-RU" sz="2800" dirty="0"/>
              <a:t>. Как использовать силу историй» говорит о том, что если история вдохновит слушателей, и они придут к тем же выводам, что и вы, если они сделают вашу историю своей, то можно будет считать, что вам удалось до них достучаться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dirty="0" err="1"/>
              <a:t>Симмонс</a:t>
            </a:r>
            <a:r>
              <a:rPr lang="ru-RU" dirty="0"/>
              <a:t> А. </a:t>
            </a:r>
            <a:r>
              <a:rPr lang="ru-RU" dirty="0" err="1"/>
              <a:t>Сторителлинг</a:t>
            </a:r>
            <a:r>
              <a:rPr lang="ru-RU" dirty="0"/>
              <a:t>. Как использовать силу историй. – М.: Манн, Иванов и Фербер, 2013. – 67с. [Электронный ресурс]. Режим доступа: </a:t>
            </a:r>
            <a:r>
              <a:rPr lang="ru-RU" u="sng" dirty="0">
                <a:hlinkClick r:id="rId2"/>
              </a:rPr>
              <a:t>https://2brilliant.ru/wp-content/uploads/2015/04/A-Simmons-Storitelling.pdf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89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Шесть типов историй, которые помогут добиться влияния (по </a:t>
            </a:r>
            <a:r>
              <a:rPr lang="ru-RU" dirty="0" err="1"/>
              <a:t>Симмонсу</a:t>
            </a:r>
            <a:r>
              <a:rPr lang="ru-RU" dirty="0"/>
              <a:t> А.)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  Истории типа «Кто я»  – личные истории, которые помогают другим увидеть, кем вы являетесь на самом деле;</a:t>
            </a:r>
          </a:p>
          <a:p>
            <a:r>
              <a:rPr lang="ru-RU" dirty="0"/>
              <a:t>2. Истории, объясняющие «Зачем я здесь» – правдивые истории, которые подтверждают ваши намерения;</a:t>
            </a:r>
          </a:p>
          <a:p>
            <a:r>
              <a:rPr lang="ru-RU" dirty="0"/>
              <a:t>3. Истории о «видении» – истории, которые позволят окружающим взглянуть в будущее вашими глазами. Главное в этих историях – достоверность и искренность;</a:t>
            </a:r>
          </a:p>
          <a:p>
            <a:r>
              <a:rPr lang="ru-RU" dirty="0"/>
              <a:t>4. Поучительные истории – истории, демонстрирующие важность приобретения новых навыков;</a:t>
            </a:r>
          </a:p>
          <a:p>
            <a:r>
              <a:rPr lang="ru-RU" dirty="0"/>
              <a:t>5. Истории, демонстрирующие «Ценности в действии» – истории, которые показывают что такое честность и зачем она нужна;</a:t>
            </a:r>
          </a:p>
          <a:p>
            <a:r>
              <a:rPr lang="ru-RU" dirty="0"/>
              <a:t>6. Истории, говорящие о том, что «Я знаю, о чем вы думаете» – истории, где каждый сможет вспомнить похожую из своей жизни, и она станет для аудитории сигналом того, что вам понятны её опасения и вы тоже хотите их избежать.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893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672" y="-235911"/>
            <a:ext cx="10058400" cy="1450757"/>
          </a:xfrm>
        </p:spPr>
        <p:txBody>
          <a:bodyPr/>
          <a:lstStyle/>
          <a:p>
            <a:r>
              <a:rPr lang="ru-RU" dirty="0"/>
              <a:t>Ключевые тренды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53243"/>
            <a:ext cx="10940142" cy="5143499"/>
          </a:xfrm>
        </p:spPr>
        <p:txBody>
          <a:bodyPr>
            <a:normAutofit fontScale="85000" lnSpcReduction="20000"/>
          </a:bodyPr>
          <a:lstStyle/>
          <a:p>
            <a:r>
              <a:rPr lang="ru-RU" sz="2300" dirty="0"/>
              <a:t>второй по популярности пункт: </a:t>
            </a:r>
            <a:r>
              <a:rPr lang="ru-RU" sz="2300" b="1" dirty="0"/>
              <a:t>мониторинг социальных сетей и общение с пользователями </a:t>
            </a:r>
            <a:r>
              <a:rPr lang="ru-RU" sz="2300" dirty="0"/>
              <a:t>(</a:t>
            </a:r>
            <a:r>
              <a:rPr lang="ru-RU" sz="2300" dirty="0" err="1"/>
              <a:t>social</a:t>
            </a:r>
            <a:r>
              <a:rPr lang="ru-RU" sz="2300" dirty="0"/>
              <a:t> </a:t>
            </a:r>
            <a:r>
              <a:rPr lang="ru-RU" sz="2300" dirty="0" err="1"/>
              <a:t>listening</a:t>
            </a:r>
            <a:r>
              <a:rPr lang="ru-RU" sz="2300" dirty="0"/>
              <a:t>) – актуальность этого тренда в ближайшие годы отметили 82% респондентов. С помощью </a:t>
            </a:r>
            <a:r>
              <a:rPr lang="ru-RU" sz="2300" dirty="0" err="1"/>
              <a:t>social</a:t>
            </a:r>
            <a:r>
              <a:rPr lang="ru-RU" sz="2300" dirty="0"/>
              <a:t> </a:t>
            </a:r>
            <a:r>
              <a:rPr lang="ru-RU" sz="2300" dirty="0" err="1"/>
              <a:t>listening</a:t>
            </a:r>
            <a:r>
              <a:rPr lang="ru-RU" sz="2300" dirty="0"/>
              <a:t> можно узнать, что является актуальным для целевой аудитории. </a:t>
            </a:r>
            <a:r>
              <a:rPr lang="ru-RU" sz="2300" dirty="0" err="1"/>
              <a:t>Social</a:t>
            </a:r>
            <a:r>
              <a:rPr lang="ru-RU" sz="2300" dirty="0"/>
              <a:t> </a:t>
            </a:r>
            <a:r>
              <a:rPr lang="ru-RU" sz="2300" dirty="0" err="1"/>
              <a:t>listening</a:t>
            </a:r>
            <a:r>
              <a:rPr lang="ru-RU" sz="2300" dirty="0"/>
              <a:t> – является одним из видов исследований, которые проводятся в социальных медиа и позволяет получить данные из содержания сообщений опубликованных пользователями в открытом виде. С помощью него можно сформировать грамотную маркетинговую стратегию, оценить затраты на продвижение и просто получить представление о текущем состоянии рынка. </a:t>
            </a:r>
          </a:p>
          <a:p>
            <a:r>
              <a:rPr lang="ru-RU" sz="2300" dirty="0"/>
              <a:t>По мнению эксперта Павла Лебедева, руководителя практики SMX (</a:t>
            </a:r>
            <a:r>
              <a:rPr lang="ru-RU" sz="2300" dirty="0" err="1"/>
              <a:t>Social</a:t>
            </a:r>
            <a:r>
              <a:rPr lang="ru-RU" sz="2300" dirty="0"/>
              <a:t> </a:t>
            </a:r>
            <a:r>
              <a:rPr lang="ru-RU" sz="2300" dirty="0" err="1"/>
              <a:t>Media</a:t>
            </a:r>
            <a:r>
              <a:rPr lang="ru-RU" sz="2300" dirty="0"/>
              <a:t> </a:t>
            </a:r>
            <a:r>
              <a:rPr lang="ru-RU" sz="2300" dirty="0" err="1"/>
              <a:t>Exchange</a:t>
            </a:r>
            <a:r>
              <a:rPr lang="ru-RU" sz="2300" dirty="0"/>
              <a:t>) компании </a:t>
            </a:r>
            <a:r>
              <a:rPr lang="ru-RU" sz="2300" dirty="0" err="1"/>
              <a:t>Ipsos</a:t>
            </a:r>
            <a:r>
              <a:rPr lang="ru-RU" sz="2300" dirty="0"/>
              <a:t> </a:t>
            </a:r>
            <a:r>
              <a:rPr lang="ru-RU" sz="2300" dirty="0" err="1"/>
              <a:t>Comcon</a:t>
            </a:r>
            <a:r>
              <a:rPr lang="ru-RU" sz="2300" dirty="0"/>
              <a:t> в области </a:t>
            </a:r>
            <a:r>
              <a:rPr lang="ru-RU" sz="2300" dirty="0" err="1"/>
              <a:t>social</a:t>
            </a:r>
            <a:r>
              <a:rPr lang="ru-RU" sz="2300" dirty="0"/>
              <a:t> </a:t>
            </a:r>
            <a:r>
              <a:rPr lang="ru-RU" sz="2300" dirty="0" err="1"/>
              <a:t>listening</a:t>
            </a:r>
            <a:r>
              <a:rPr lang="ru-RU" sz="2300" dirty="0"/>
              <a:t> решаются две базовые задачи [24]:</a:t>
            </a:r>
          </a:p>
          <a:p>
            <a:r>
              <a:rPr lang="ru-RU" sz="2300" dirty="0"/>
              <a:t> 1. Поиск </a:t>
            </a:r>
            <a:r>
              <a:rPr lang="ru-RU" sz="2300" dirty="0" err="1"/>
              <a:t>инсайтов</a:t>
            </a:r>
            <a:r>
              <a:rPr lang="ru-RU" sz="2300" dirty="0"/>
              <a:t>, понимание категории, выявление трендов, когда нужно погрузиться и понять, что происходит в некой сфере потребительского поведения, общественной жизни, отношения к чему-либо. Это могут быть события, явления, товары и т.д. </a:t>
            </a:r>
          </a:p>
          <a:p>
            <a:r>
              <a:rPr lang="ru-RU" sz="2300" dirty="0"/>
              <a:t>2. Регулярные замеры информационного поля конкретного бренда и его конкурентов. В этом случае важно анализировать, что конкретно упоминается в контексте бренда, что важно для потребителя, когда он упомянул продукт в спонтанном обсуждении: качество, вкус, цена, наличие в магазинах. Как пользователи описывают свое потребление продукта: через функциональные, рациональные или эмоциональные аспекты, какие мотивы ими движут. Здесь же, отдельным блоком стоит оценка рекламных кампаний, запущенных в социальных медиа. Если замер идет в реальном времени, то отчетность может предоставляться раз в день, раз в неделю, раз в месяц.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051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Ключевые тренды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На третьем месте – социальные проекты (</a:t>
            </a:r>
            <a:r>
              <a:rPr lang="ru-RU" sz="2800" dirty="0" err="1"/>
              <a:t>social</a:t>
            </a:r>
            <a:r>
              <a:rPr lang="ru-RU" sz="2800" dirty="0"/>
              <a:t> </a:t>
            </a:r>
            <a:r>
              <a:rPr lang="ru-RU" sz="2800" dirty="0" err="1"/>
              <a:t>purpose</a:t>
            </a:r>
            <a:r>
              <a:rPr lang="ru-RU" sz="2800" dirty="0"/>
              <a:t>)</a:t>
            </a:r>
          </a:p>
          <a:p>
            <a:r>
              <a:rPr lang="ru-RU" sz="2800" dirty="0"/>
              <a:t>Социальный проект – это инструмент социальных изменений, основывающийся на природном человеческом свойстве конструировать реальность. Такое конструирование в очень малой степени произвольно, оно осуществляется в рамках данной культуры, данной системы общественных отношений, ценностей и норм данного сообщества людей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797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1.  </a:t>
            </a:r>
            <a:r>
              <a:rPr lang="ru-RU" sz="2800" dirty="0" err="1"/>
              <a:t>Стриминг</a:t>
            </a:r>
            <a:r>
              <a:rPr lang="ru-RU" sz="2800" dirty="0"/>
              <a:t> событий.</a:t>
            </a:r>
          </a:p>
          <a:p>
            <a:r>
              <a:rPr lang="ru-RU" sz="2800" dirty="0"/>
              <a:t> </a:t>
            </a:r>
            <a:r>
              <a:rPr lang="ru-RU" sz="2800" dirty="0" err="1"/>
              <a:t>Streaming</a:t>
            </a:r>
            <a:r>
              <a:rPr lang="ru-RU" sz="2800" dirty="0"/>
              <a:t> (потоковая передача данных) – это онлайн-трансляция событий в интернет. Такой способ был доступен уже давно, но появление новых функций в социальных сетях, таких как VK </a:t>
            </a:r>
            <a:r>
              <a:rPr lang="ru-RU" sz="2800" dirty="0" err="1"/>
              <a:t>Live</a:t>
            </a:r>
            <a:r>
              <a:rPr lang="ru-RU" sz="2800" dirty="0"/>
              <a:t>, </a:t>
            </a:r>
            <a:r>
              <a:rPr lang="ru-RU" sz="2800" dirty="0" err="1"/>
              <a:t>Instagram</a:t>
            </a:r>
            <a:r>
              <a:rPr lang="ru-RU" sz="2800" dirty="0"/>
              <a:t> </a:t>
            </a:r>
            <a:r>
              <a:rPr lang="ru-RU" sz="2800" dirty="0" err="1"/>
              <a:t>Live</a:t>
            </a:r>
            <a:r>
              <a:rPr lang="ru-RU" sz="2800" dirty="0"/>
              <a:t>, </a:t>
            </a:r>
            <a:r>
              <a:rPr lang="ru-RU" sz="2800" dirty="0" err="1"/>
              <a:t>Facebook</a:t>
            </a:r>
            <a:r>
              <a:rPr lang="ru-RU" sz="2800" dirty="0"/>
              <a:t> </a:t>
            </a:r>
            <a:r>
              <a:rPr lang="ru-RU" sz="2800" dirty="0" err="1"/>
              <a:t>Live</a:t>
            </a:r>
            <a:r>
              <a:rPr lang="ru-RU" sz="2800" dirty="0"/>
              <a:t> добавляет новые возможности и новый потенциал для этого инструмента. </a:t>
            </a:r>
            <a:r>
              <a:rPr lang="ru-RU" sz="2800" dirty="0" err="1"/>
              <a:t>Стриминг</a:t>
            </a:r>
            <a:r>
              <a:rPr lang="ru-RU" sz="2800" dirty="0"/>
              <a:t> позволяет присутствовать на мероприятии, даже если физически это невозможно.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022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2. </a:t>
            </a:r>
            <a:r>
              <a:rPr lang="ru-RU" sz="2800" dirty="0" err="1"/>
              <a:t>Краудстриминг</a:t>
            </a:r>
            <a:r>
              <a:rPr lang="ru-RU" sz="2800" dirty="0"/>
              <a:t> (</a:t>
            </a:r>
            <a:r>
              <a:rPr lang="ru-RU" sz="2800" dirty="0" err="1"/>
              <a:t>crowd-streaming</a:t>
            </a:r>
            <a:r>
              <a:rPr lang="ru-RU" sz="2800" dirty="0"/>
              <a:t>) – это та же трансляция, но в отличие от простого </a:t>
            </a:r>
            <a:r>
              <a:rPr lang="ru-RU" sz="2800" dirty="0" err="1"/>
              <a:t>стриминга</a:t>
            </a:r>
            <a:r>
              <a:rPr lang="ru-RU" sz="2800" dirty="0"/>
              <a:t> трансляцию создают гости самостоятельно, а организаторы лишь участвуют в процессе. Не так давно приложение от компании </a:t>
            </a:r>
            <a:r>
              <a:rPr lang="ru-RU" sz="2800" dirty="0" err="1"/>
              <a:t>Pericsope</a:t>
            </a:r>
            <a:r>
              <a:rPr lang="ru-RU" sz="2800" dirty="0"/>
              <a:t> совершило революцию в индустрии событий, запустив движение </a:t>
            </a:r>
            <a:r>
              <a:rPr lang="ru-RU" sz="2800" dirty="0" err="1"/>
              <a:t>краудстриминга</a:t>
            </a:r>
            <a:r>
              <a:rPr lang="ru-RU" sz="2800" dirty="0"/>
              <a:t>. Пользователи этого приложения получили возможность транслировать происходящие события со своих электронных устройств в социальные сети. На сегодняшний день во всех социальных медиа есть инструмент для проведения прямых эфиров.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109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Тренды  в </a:t>
            </a:r>
            <a:r>
              <a:rPr lang="ru-RU" dirty="0" err="1"/>
              <a:t>подотрасли</a:t>
            </a:r>
            <a:r>
              <a:rPr lang="ru-RU" dirty="0"/>
              <a:t> специальных событий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3. Интеграция коммуникаций с </a:t>
            </a:r>
            <a:r>
              <a:rPr lang="ru-RU" sz="2800" dirty="0" err="1"/>
              <a:t>digital</a:t>
            </a:r>
            <a:r>
              <a:rPr lang="ru-RU" sz="2800" dirty="0"/>
              <a:t>–инструментами. </a:t>
            </a:r>
          </a:p>
          <a:p>
            <a:r>
              <a:rPr lang="ru-RU" sz="2800" dirty="0"/>
              <a:t>Использование технологий AR (</a:t>
            </a:r>
            <a:r>
              <a:rPr lang="ru-RU" sz="2800" dirty="0" err="1"/>
              <a:t>augmented</a:t>
            </a:r>
            <a:r>
              <a:rPr lang="ru-RU" sz="2800" dirty="0"/>
              <a:t> </a:t>
            </a:r>
            <a:r>
              <a:rPr lang="ru-RU" sz="2800" dirty="0" err="1"/>
              <a:t>reality</a:t>
            </a:r>
            <a:r>
              <a:rPr lang="ru-RU" sz="2800" dirty="0"/>
              <a:t>) или дополненной реальности и VR (</a:t>
            </a:r>
            <a:r>
              <a:rPr lang="ru-RU" sz="2800" dirty="0" err="1"/>
              <a:t>virtual</a:t>
            </a:r>
            <a:r>
              <a:rPr lang="ru-RU" sz="2800" dirty="0"/>
              <a:t> </a:t>
            </a:r>
            <a:r>
              <a:rPr lang="ru-RU" sz="2800" dirty="0" err="1"/>
              <a:t>reality</a:t>
            </a:r>
            <a:r>
              <a:rPr lang="ru-RU" sz="2800" dirty="0"/>
              <a:t>) или виртуальной реальности.  Виртуальная реальность – это созданный техническими средствами мир, передаваемый человеку через его ощущения: зрение, слух, обоняние, осязание и другие. Виртуальная реальность имитирует как воздействие, так и реакции на воздействие [35].</a:t>
            </a:r>
          </a:p>
          <a:p>
            <a:r>
              <a:rPr lang="ru-RU" sz="2800" dirty="0"/>
              <a:t>Дополненная реальность – технологии, которые дополняют реальный мир, добавляя любые сенсорные данные</a:t>
            </a:r>
          </a:p>
        </p:txBody>
      </p:sp>
    </p:spTree>
    <p:extLst>
      <p:ext uri="{BB962C8B-B14F-4D97-AF65-F5344CB8AC3E}">
        <p14:creationId xmlns:p14="http://schemas.microsoft.com/office/powerpoint/2010/main" val="35153713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</TotalTime>
  <Words>1235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Calibri Light</vt:lpstr>
      <vt:lpstr>Ретро</vt:lpstr>
      <vt:lpstr>Специальные мероприятия онлайн</vt:lpstr>
      <vt:lpstr>Презентация PowerPoint</vt:lpstr>
      <vt:lpstr>Ключевые тренды</vt:lpstr>
      <vt:lpstr>Шесть типов историй, которые помогут добиться влияния (по Симмонсу А.)</vt:lpstr>
      <vt:lpstr>Ключевые тренды </vt:lpstr>
      <vt:lpstr>Ключевые тренды </vt:lpstr>
      <vt:lpstr>Тренды  в подотрасли специальных событий</vt:lpstr>
      <vt:lpstr>Тренды  в подотрасли специальных событий</vt:lpstr>
      <vt:lpstr>Тренды  в подотрасли специальных событий</vt:lpstr>
      <vt:lpstr>Тренды  в подотрасли специальных событий</vt:lpstr>
      <vt:lpstr>Тренды  в подотрасли специальных событий</vt:lpstr>
      <vt:lpstr>Тренды  в подотрасли специальных событий</vt:lpstr>
      <vt:lpstr>Тренды  в подотрасли специальных событий</vt:lpstr>
      <vt:lpstr>Выводы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Специальные мероприятия онлайн</dc:title>
  <dc:creator>Пользователь Windows</dc:creator>
  <cp:lastModifiedBy>User User</cp:lastModifiedBy>
  <cp:revision>5</cp:revision>
  <dcterms:created xsi:type="dcterms:W3CDTF">2020-04-13T03:26:40Z</dcterms:created>
  <dcterms:modified xsi:type="dcterms:W3CDTF">2020-11-23T04:31:13Z</dcterms:modified>
</cp:coreProperties>
</file>