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49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6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66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7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8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23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147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5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54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54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C5A0C-ED48-433A-9482-2663FAD1C6C7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9214-7048-4E26-B680-E0D46CDB4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65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 3. Анализ ситуации и постановка целей </a:t>
            </a:r>
            <a:r>
              <a:rPr lang="ru-RU" b="1" dirty="0" smtClean="0"/>
              <a:t>кампании</a:t>
            </a:r>
            <a:br>
              <a:rPr lang="ru-RU" b="1" dirty="0" smtClean="0"/>
            </a:br>
            <a:r>
              <a:rPr lang="ru-RU" b="1" dirty="0" smtClean="0"/>
              <a:t>3.1. </a:t>
            </a:r>
            <a:r>
              <a:rPr lang="ru-RU" dirty="0" smtClean="0"/>
              <a:t>Аудит </a:t>
            </a:r>
            <a:r>
              <a:rPr lang="ru-RU" dirty="0" smtClean="0"/>
              <a:t>ресурсов компании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614" y="4138065"/>
            <a:ext cx="9585434" cy="1655762"/>
          </a:xfrm>
        </p:spPr>
        <p:txBody>
          <a:bodyPr/>
          <a:lstStyle/>
          <a:p>
            <a:pPr algn="r"/>
            <a:r>
              <a:rPr lang="ru-RU" dirty="0" smtClean="0"/>
              <a:t>                                </a:t>
            </a:r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597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218" y="408312"/>
            <a:ext cx="7813964" cy="584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09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компании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182" y="2400299"/>
            <a:ext cx="10418618" cy="3776663"/>
          </a:xfrm>
        </p:spPr>
        <p:txBody>
          <a:bodyPr>
            <a:normAutofit/>
          </a:bodyPr>
          <a:lstStyle/>
          <a:p>
            <a:r>
              <a:rPr lang="ru-RU" i="1" dirty="0"/>
              <a:t>Инфраструктура</a:t>
            </a:r>
            <a:r>
              <a:rPr lang="ru-RU" dirty="0"/>
              <a:t> – это разнообразные материальные ресурсы, обеспечивающие деятельность компании. Например, это может быть производственное или торговое оборудование, офисные или складские помещения, земля, транспорт, инструменты и т.д. </a:t>
            </a:r>
          </a:p>
        </p:txBody>
      </p:sp>
    </p:spTree>
    <p:extLst>
      <p:ext uri="{BB962C8B-B14F-4D97-AF65-F5344CB8AC3E}">
        <p14:creationId xmlns:p14="http://schemas.microsoft.com/office/powerpoint/2010/main" val="330377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r>
              <a:rPr lang="ru-RU" dirty="0" smtClean="0"/>
              <a:t>компании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91245"/>
            <a:ext cx="10515600" cy="3485718"/>
          </a:xfrm>
        </p:spPr>
        <p:txBody>
          <a:bodyPr>
            <a:normAutofit/>
          </a:bodyPr>
          <a:lstStyle/>
          <a:p>
            <a:r>
              <a:rPr lang="ru-RU" i="1" dirty="0" smtClean="0"/>
              <a:t>Технологическая платформа</a:t>
            </a:r>
            <a:r>
              <a:rPr lang="ru-RU" dirty="0" smtClean="0"/>
              <a:t> – множество ключевых технологий (ноу-хау), используемых компанией. Это могут быть производственные, коммерческие, логистические, информационные, управленческие и другие технологии. Технологии – важная часть нематериальных ресурсов.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37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компании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3035"/>
            <a:ext cx="10515600" cy="3703927"/>
          </a:xfrm>
        </p:spPr>
        <p:txBody>
          <a:bodyPr/>
          <a:lstStyle/>
          <a:p>
            <a:r>
              <a:rPr lang="ru-RU" i="1" dirty="0" smtClean="0"/>
              <a:t>Нематериальные активы</a:t>
            </a:r>
            <a:r>
              <a:rPr lang="ru-RU" dirty="0" smtClean="0"/>
              <a:t> включают в себя интеллектуальную собственность (например, торговые марки, закрытая информация, патенты, авторские права, базы данных и пр.), знания и компетенции персонала, личные связи и отношения, имидж и репутацию компании, корпоративную культуру и др.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634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компании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5" y="2545773"/>
            <a:ext cx="10605655" cy="3631190"/>
          </a:xfrm>
        </p:spPr>
        <p:txBody>
          <a:bodyPr/>
          <a:lstStyle/>
          <a:p>
            <a:r>
              <a:rPr lang="ru-RU" i="1" dirty="0" smtClean="0"/>
              <a:t>Финансы</a:t>
            </a:r>
            <a:r>
              <a:rPr lang="ru-RU" dirty="0" smtClean="0"/>
              <a:t> – это необходимые финансовые ресурсы или финансовые гарантии, такие как денежные средства, фонды, кредитные линии.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243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 компании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Специалисты. Это могут быть уникальные специалисты (например, шеф-повар ресторана с авторской кухней). Могут быть сотрудники компании и т.д. Специалисты особой квалификации; обладатели специальных премий, званий 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711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 компании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точки зрения продвижения компании, управления имиджем, выстраивания эффективных коммуникаций с общественностью, в качестве ресурсов компании могут выступать </a:t>
            </a:r>
            <a:r>
              <a:rPr lang="ru-RU" b="1" dirty="0" smtClean="0"/>
              <a:t>каналы коммуникации </a:t>
            </a:r>
            <a:r>
              <a:rPr lang="ru-RU" dirty="0" smtClean="0"/>
              <a:t>(имеющиеся у компании, раскрученные и эффективные), </a:t>
            </a:r>
            <a:r>
              <a:rPr lang="ru-RU" b="1" dirty="0" smtClean="0"/>
              <a:t>имидж</a:t>
            </a:r>
            <a:r>
              <a:rPr lang="ru-RU" dirty="0" smtClean="0"/>
              <a:t> руководителя компании, имидж компании, имидж  продукта или потребителя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691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446327" cy="67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Ресурсы компании (пример)</a:t>
            </a:r>
            <a:endParaRPr lang="ru-RU" dirty="0"/>
          </a:p>
        </p:txBody>
      </p:sp>
      <p:pic>
        <p:nvPicPr>
          <p:cNvPr id="4" name="Объект 3" descr="ÐÐ°ÑÑÐ¸Ð½ÐºÐ¸ Ð¿Ð¾ Ð·Ð°Ð¿ÑÐ¾ÑÑ ÑÐµÑÑÑÑÑ ÐºÐ¾Ð¼Ð¿Ð°Ð½Ð¸Ð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1122218"/>
            <a:ext cx="6930736" cy="5216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452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125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Тема 3. Анализ ситуации и постановка целей кампании 3.1. Аудит ресурсов компании </vt:lpstr>
      <vt:lpstr>Презентация PowerPoint</vt:lpstr>
      <vt:lpstr>Ресурсы компании</vt:lpstr>
      <vt:lpstr>Ресурсы компании</vt:lpstr>
      <vt:lpstr>Ресурсы компании</vt:lpstr>
      <vt:lpstr>Ресурсы компании </vt:lpstr>
      <vt:lpstr>Ресурсы компании </vt:lpstr>
      <vt:lpstr>Ресурсы компании </vt:lpstr>
      <vt:lpstr>Ресурсы компании (пример)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Аудит ресурсов компании </dc:title>
  <dc:creator>HP</dc:creator>
  <cp:lastModifiedBy>Пользователь Windows</cp:lastModifiedBy>
  <cp:revision>8</cp:revision>
  <dcterms:created xsi:type="dcterms:W3CDTF">2018-10-30T02:56:35Z</dcterms:created>
  <dcterms:modified xsi:type="dcterms:W3CDTF">2020-10-10T17:56:17Z</dcterms:modified>
</cp:coreProperties>
</file>